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82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CD07D-8D42-0344-8447-71403ABC3AC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18C7E-24DB-1C4F-9BFB-F2AA0321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2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4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9437-723C-244A-B9E2-730587ECF26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96501-6A30-584B-B2CF-887ACA0A1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3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ike@slsconst.com" TargetMode="External"/><Relationship Id="rId5" Type="http://schemas.openxmlformats.org/officeDocument/2006/relationships/hyperlink" Target="mailto:mike.rice@gilroyunified.org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23" y="1792591"/>
            <a:ext cx="2532344" cy="83121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PROJECT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SUMMARY</a:t>
            </a:r>
          </a:p>
        </p:txBody>
      </p:sp>
      <p:pic>
        <p:nvPicPr>
          <p:cNvPr id="10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07" y="8423540"/>
            <a:ext cx="465138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45" y="8421953"/>
            <a:ext cx="441325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1770" y="8752406"/>
            <a:ext cx="12111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STATE LICENSE #</a:t>
            </a:r>
            <a:r>
              <a:rPr lang="en-US" sz="800" dirty="0"/>
              <a:t>115427</a:t>
            </a:r>
            <a:r>
              <a:rPr lang="en-US" sz="800" dirty="0">
                <a:effectLst/>
              </a:rPr>
              <a:t>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4456" y="8655771"/>
            <a:ext cx="7104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MEMBER OF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647" y="2518050"/>
            <a:ext cx="2738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647" y="1505413"/>
            <a:ext cx="2738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86223"/>
              </p:ext>
            </p:extLst>
          </p:nvPr>
        </p:nvGraphicFramePr>
        <p:xfrm>
          <a:off x="622423" y="2766842"/>
          <a:ext cx="6670337" cy="456528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5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327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Rucker Elementary School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CECI Project #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208470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47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Project Address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325 Santa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Clara Avenue, Gilroy, CA 95020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Date of Completion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9/30/2014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Duration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21 Month Project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12,141 Square Feet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tx1"/>
                          </a:solidFill>
                        </a:rPr>
                        <a:t>Contract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$1,125,901.00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274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Description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community center, multi-purpose room with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full kitchen.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26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Owner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Gilroy Unified School District</a:t>
                      </a:r>
                    </a:p>
                    <a:p>
                      <a:r>
                        <a:rPr lang="en-US" sz="1200" dirty="0"/>
                        <a:t>7810 Arroyo Circle, Gilroy, CA 95020</a:t>
                      </a:r>
                    </a:p>
                    <a:p>
                      <a:r>
                        <a:rPr lang="en-US" sz="1200" dirty="0"/>
                        <a:t>Michael</a:t>
                      </a:r>
                      <a:r>
                        <a:rPr lang="en-US" sz="1200" baseline="0" dirty="0"/>
                        <a:t> Rice; 408-847-842-5317; </a:t>
                      </a:r>
                      <a:r>
                        <a:rPr lang="en-US" sz="1200" baseline="0" dirty="0">
                          <a:hlinkClick r:id="rId5"/>
                        </a:rPr>
                        <a:t>mike.rice@gilroyunified.org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26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General Contractor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Seeward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L.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Schreder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Construction, Inc.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1855 Buenaventura Boulevard, Redding, CA 96001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Mike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Smull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; 530-521-4775;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hlinkClick r:id="rId6"/>
                        </a:rPr>
                        <a:t>mike@slsconst.com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General Contractor’s Project #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26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Architect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Alan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Kroeker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of PMSM Architects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26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Engineer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Thoma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Electric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3562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Empleo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Street, San Luis Obispo, CA 93401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Jimmy Dean; 805-543-3850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Picture 2" descr="C:\Users\elainea\Desktop\208470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19" y="546764"/>
            <a:ext cx="1925866" cy="15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ainea\Desktop\208470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44" y="952780"/>
            <a:ext cx="2086212" cy="15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0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132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PROJECT 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Diego</dc:creator>
  <cp:lastModifiedBy>Dawn Kalua</cp:lastModifiedBy>
  <cp:revision>73</cp:revision>
  <dcterms:created xsi:type="dcterms:W3CDTF">2016-01-21T20:13:45Z</dcterms:created>
  <dcterms:modified xsi:type="dcterms:W3CDTF">2018-08-29T16:11:38Z</dcterms:modified>
</cp:coreProperties>
</file>